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rchivo Black" panose="020B0604020202020204" charset="-1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 Bold" panose="020B0604020202020204" charset="-18"/>
      <p:regular r:id="rId10"/>
    </p:embeddedFont>
    <p:embeddedFont>
      <p:font typeface="Open Sans" panose="020B0606030504020204" pitchFamily="3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68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hyperlink" Target="https://drive.google.com/drive/folders/1WQRnbRKfRZn5NkPM5NmlfRrN-UENSPdL?usp=drive_li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xJVCwWvLqOA" TargetMode="Externa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0" r="-789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91521" y="6698154"/>
            <a:ext cx="9904959" cy="3588846"/>
            <a:chOff x="0" y="0"/>
            <a:chExt cx="2608713" cy="9452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8713" cy="945211"/>
            </a:xfrm>
            <a:custGeom>
              <a:avLst/>
              <a:gdLst/>
              <a:ahLst/>
              <a:cxnLst/>
              <a:rect l="l" t="t" r="r" b="b"/>
              <a:pathLst>
                <a:path w="2608713" h="945211">
                  <a:moveTo>
                    <a:pt x="0" y="0"/>
                  </a:moveTo>
                  <a:lnTo>
                    <a:pt x="2608713" y="0"/>
                  </a:lnTo>
                  <a:lnTo>
                    <a:pt x="2608713" y="945211"/>
                  </a:lnTo>
                  <a:lnTo>
                    <a:pt x="0" y="9452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608713" cy="964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736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95259" y="7297898"/>
            <a:ext cx="9405358" cy="175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5"/>
              </a:lnSpc>
            </a:pPr>
            <a:r>
              <a:rPr lang="en-US" sz="10301" spc="144">
                <a:solidFill>
                  <a:srgbClr val="040506"/>
                </a:solidFill>
                <a:latin typeface="Archivo Black"/>
              </a:rPr>
              <a:t>IMAGENDER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95259" y="9210675"/>
            <a:ext cx="9497482" cy="44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>
                <a:solidFill>
                  <a:srgbClr val="231F20"/>
                </a:solidFill>
                <a:latin typeface="Montserrat Classic Bold"/>
              </a:rPr>
              <a:t>OSNOVNA SKOLA DOBRISE CESARICA ZAGREB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9123" y="4093684"/>
            <a:ext cx="4128877" cy="6193316"/>
          </a:xfrm>
          <a:custGeom>
            <a:avLst/>
            <a:gdLst/>
            <a:ahLst/>
            <a:cxnLst/>
            <a:rect l="l" t="t" r="r" b="b"/>
            <a:pathLst>
              <a:path w="4128877" h="6193316">
                <a:moveTo>
                  <a:pt x="0" y="0"/>
                </a:moveTo>
                <a:lnTo>
                  <a:pt x="4128877" y="0"/>
                </a:lnTo>
                <a:lnTo>
                  <a:pt x="4128877" y="6193316"/>
                </a:lnTo>
                <a:lnTo>
                  <a:pt x="0" y="6193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4128877" cy="5871720"/>
          </a:xfrm>
          <a:custGeom>
            <a:avLst/>
            <a:gdLst/>
            <a:ahLst/>
            <a:cxnLst/>
            <a:rect l="l" t="t" r="r" b="b"/>
            <a:pathLst>
              <a:path w="4128877" h="5871720">
                <a:moveTo>
                  <a:pt x="0" y="0"/>
                </a:moveTo>
                <a:lnTo>
                  <a:pt x="4128877" y="0"/>
                </a:lnTo>
                <a:lnTo>
                  <a:pt x="4128877" y="5871720"/>
                </a:lnTo>
                <a:lnTo>
                  <a:pt x="0" y="5871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28877" y="1288455"/>
            <a:ext cx="9798576" cy="85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What do you think about XX character position?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What is typically male?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What is typically feminine?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How do you know what is typically female and what is typically male?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What pictures and quotes would best describe you?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There are things you would like to do but do not do because you think a boy or a girl can't do them?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Why?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What would you like to say about the film?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How did you feel after the film?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What did you feel during the film?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Are there any scenes or themes in the film you would like to talk about?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What questions were left unanswered in the film?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Is there anything you did not understand?</a:t>
            </a:r>
          </a:p>
          <a:p>
            <a:pPr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Freeform 5">
            <a:hlinkClick r:id="rId4" tooltip="https://www.youtube.com/watch?v=xJVCwWvLqOA"/>
          </p:cNvPr>
          <p:cNvSpPr/>
          <p:nvPr/>
        </p:nvSpPr>
        <p:spPr>
          <a:xfrm>
            <a:off x="700229" y="6768790"/>
            <a:ext cx="2728419" cy="2728419"/>
          </a:xfrm>
          <a:custGeom>
            <a:avLst/>
            <a:gdLst/>
            <a:ahLst/>
            <a:cxnLst/>
            <a:rect l="l" t="t" r="r" b="b"/>
            <a:pathLst>
              <a:path w="2728419" h="2728419">
                <a:moveTo>
                  <a:pt x="0" y="0"/>
                </a:moveTo>
                <a:lnTo>
                  <a:pt x="2728419" y="0"/>
                </a:lnTo>
                <a:lnTo>
                  <a:pt x="2728419" y="2728419"/>
                </a:lnTo>
                <a:lnTo>
                  <a:pt x="0" y="2728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hlinkClick r:id="rId7" tooltip="https://drive.google.com/drive/folders/1WQRnbRKfRZn5NkPM5NmlfRrN-UENSPdL?usp=drive_link"/>
          </p:cNvPr>
          <p:cNvSpPr/>
          <p:nvPr/>
        </p:nvSpPr>
        <p:spPr>
          <a:xfrm>
            <a:off x="14843005" y="935106"/>
            <a:ext cx="2416295" cy="2000754"/>
          </a:xfrm>
          <a:custGeom>
            <a:avLst/>
            <a:gdLst/>
            <a:ahLst/>
            <a:cxnLst/>
            <a:rect l="l" t="t" r="r" b="b"/>
            <a:pathLst>
              <a:path w="2416295" h="2000754">
                <a:moveTo>
                  <a:pt x="0" y="0"/>
                </a:moveTo>
                <a:lnTo>
                  <a:pt x="2416295" y="0"/>
                </a:lnTo>
                <a:lnTo>
                  <a:pt x="2416295" y="2000754"/>
                </a:lnTo>
                <a:lnTo>
                  <a:pt x="0" y="20007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7587" y="6922938"/>
            <a:ext cx="13071218" cy="2883719"/>
          </a:xfrm>
          <a:custGeom>
            <a:avLst/>
            <a:gdLst/>
            <a:ahLst/>
            <a:cxnLst/>
            <a:rect l="l" t="t" r="r" b="b"/>
            <a:pathLst>
              <a:path w="13071218" h="2883719">
                <a:moveTo>
                  <a:pt x="0" y="0"/>
                </a:moveTo>
                <a:lnTo>
                  <a:pt x="13071219" y="0"/>
                </a:lnTo>
                <a:lnTo>
                  <a:pt x="13071219" y="2883719"/>
                </a:lnTo>
                <a:lnTo>
                  <a:pt x="0" y="2883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35254" y="1459060"/>
            <a:ext cx="2230127" cy="4047268"/>
          </a:xfrm>
          <a:custGeom>
            <a:avLst/>
            <a:gdLst/>
            <a:ahLst/>
            <a:cxnLst/>
            <a:rect l="l" t="t" r="r" b="b"/>
            <a:pathLst>
              <a:path w="2230127" h="4047268">
                <a:moveTo>
                  <a:pt x="0" y="0"/>
                </a:moveTo>
                <a:lnTo>
                  <a:pt x="2230127" y="0"/>
                </a:lnTo>
                <a:lnTo>
                  <a:pt x="2230127" y="4047268"/>
                </a:lnTo>
                <a:lnTo>
                  <a:pt x="0" y="4047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03283" y="1459060"/>
            <a:ext cx="9763844" cy="4044105"/>
          </a:xfrm>
          <a:custGeom>
            <a:avLst/>
            <a:gdLst/>
            <a:ahLst/>
            <a:cxnLst/>
            <a:rect l="l" t="t" r="r" b="b"/>
            <a:pathLst>
              <a:path w="9763844" h="4044105">
                <a:moveTo>
                  <a:pt x="0" y="0"/>
                </a:moveTo>
                <a:lnTo>
                  <a:pt x="9763844" y="0"/>
                </a:lnTo>
                <a:lnTo>
                  <a:pt x="9763844" y="4044105"/>
                </a:lnTo>
                <a:lnTo>
                  <a:pt x="0" y="4044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512" t="-61664" r="-28140" b="-4972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Prilagođeno</PresentationFormat>
  <Paragraphs>15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9" baseType="lpstr">
      <vt:lpstr>Archivo Black</vt:lpstr>
      <vt:lpstr>Open Sans</vt:lpstr>
      <vt:lpstr>Montserrat Classic Bold</vt:lpstr>
      <vt:lpstr>Arial</vt:lpstr>
      <vt:lpstr>Calibri</vt:lpstr>
      <vt:lpstr>Office Theme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Modern Professional Business Project Presentation</dc:title>
  <cp:lastModifiedBy>Danica Bobinac</cp:lastModifiedBy>
  <cp:revision>1</cp:revision>
  <dcterms:created xsi:type="dcterms:W3CDTF">2006-08-16T00:00:00Z</dcterms:created>
  <dcterms:modified xsi:type="dcterms:W3CDTF">2023-11-13T17:49:36Z</dcterms:modified>
  <dc:identifier>DAF0EdQphzk</dc:identifier>
</cp:coreProperties>
</file>